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F32E53A9-7806-4CE6-83F4-0206A4F133CA}"/>
              </a:ext>
            </a:extLst>
          </p:cNvPr>
          <p:cNvGraphicFramePr>
            <a:graphicFrameLocks noGrp="1"/>
          </p:cNvGraphicFramePr>
          <p:nvPr>
            <p:extLst>
              <p:ext uri="{D42A27DB-BD31-4B8C-83A1-F6EECF244321}">
                <p14:modId xmlns:p14="http://schemas.microsoft.com/office/powerpoint/2010/main" val="1936776463"/>
              </p:ext>
            </p:extLst>
          </p:nvPr>
        </p:nvGraphicFramePr>
        <p:xfrm>
          <a:off x="130630" y="1243321"/>
          <a:ext cx="11476652" cy="5181600"/>
        </p:xfrm>
        <a:graphic>
          <a:graphicData uri="http://schemas.openxmlformats.org/drawingml/2006/table">
            <a:tbl>
              <a:tblPr>
                <a:tableStyleId>{5C22544A-7EE6-4342-B048-85BDC9FD1C3A}</a:tableStyleId>
              </a:tblPr>
              <a:tblGrid>
                <a:gridCol w="1660287">
                  <a:extLst>
                    <a:ext uri="{9D8B030D-6E8A-4147-A177-3AD203B41FA5}">
                      <a16:colId xmlns:a16="http://schemas.microsoft.com/office/drawing/2014/main" val="3107088721"/>
                    </a:ext>
                  </a:extLst>
                </a:gridCol>
                <a:gridCol w="3041581">
                  <a:extLst>
                    <a:ext uri="{9D8B030D-6E8A-4147-A177-3AD203B41FA5}">
                      <a16:colId xmlns:a16="http://schemas.microsoft.com/office/drawing/2014/main" val="2641204981"/>
                    </a:ext>
                  </a:extLst>
                </a:gridCol>
                <a:gridCol w="2715967">
                  <a:extLst>
                    <a:ext uri="{9D8B030D-6E8A-4147-A177-3AD203B41FA5}">
                      <a16:colId xmlns:a16="http://schemas.microsoft.com/office/drawing/2014/main" val="638913028"/>
                    </a:ext>
                  </a:extLst>
                </a:gridCol>
                <a:gridCol w="1231641">
                  <a:extLst>
                    <a:ext uri="{9D8B030D-6E8A-4147-A177-3AD203B41FA5}">
                      <a16:colId xmlns:a16="http://schemas.microsoft.com/office/drawing/2014/main" val="308474646"/>
                    </a:ext>
                  </a:extLst>
                </a:gridCol>
                <a:gridCol w="2827176">
                  <a:extLst>
                    <a:ext uri="{9D8B030D-6E8A-4147-A177-3AD203B41FA5}">
                      <a16:colId xmlns:a16="http://schemas.microsoft.com/office/drawing/2014/main" val="2790158970"/>
                    </a:ext>
                  </a:extLst>
                </a:gridCol>
              </a:tblGrid>
              <a:tr h="304578">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数据长度</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来源</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622515109"/>
                  </a:ext>
                </a:extLst>
              </a:tr>
              <a:tr h="304578">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15</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76198823"/>
                  </a:ext>
                </a:extLst>
              </a:tr>
              <a:tr h="304578">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用户登录所必须填写的</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913098347"/>
                  </a:ext>
                </a:extLst>
              </a:tr>
              <a:tr h="406104">
                <a:tc>
                  <a:txBody>
                    <a:bodyPr/>
                    <a:lstStyle/>
                    <a:p>
                      <a:pPr algn="l">
                        <a:spcAft>
                          <a:spcPts val="0"/>
                        </a:spcAft>
                      </a:pPr>
                      <a:r>
                        <a:rPr lang="zh-CN" sz="2000" b="1" kern="0">
                          <a:effectLst/>
                        </a:rPr>
                        <a:t>预置问题</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82725419"/>
                  </a:ext>
                </a:extLst>
              </a:tr>
              <a:tr h="609156">
                <a:tc>
                  <a:txBody>
                    <a:bodyPr/>
                    <a:lstStyle/>
                    <a:p>
                      <a:pPr algn="l">
                        <a:spcAft>
                          <a:spcPts val="0"/>
                        </a:spcAft>
                      </a:pPr>
                      <a:r>
                        <a:rPr lang="zh-CN" sz="2000" b="1" kern="0">
                          <a:effectLst/>
                        </a:rPr>
                        <a:t>问题答案</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预置问题的答案，用户注册时必须填写，用于找回密码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6258993"/>
                  </a:ext>
                </a:extLst>
              </a:tr>
              <a:tr h="507629">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18</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13554067"/>
                  </a:ext>
                </a:extLst>
              </a:tr>
              <a:tr h="111678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dirty="0">
                          <a:effectLst/>
                        </a:rPr>
                        <a:t>11</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用户</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23818448"/>
                  </a:ext>
                </a:extLst>
              </a:tr>
              <a:tr h="304578">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64476211"/>
                  </a:ext>
                </a:extLst>
              </a:tr>
              <a:tr h="203052">
                <a:tc>
                  <a:txBody>
                    <a:bodyPr/>
                    <a:lstStyle/>
                    <a:p>
                      <a:pPr algn="l">
                        <a:spcAft>
                          <a:spcPts val="0"/>
                        </a:spcAft>
                      </a:pPr>
                      <a:r>
                        <a:rPr lang="zh-CN" sz="2000" b="1" kern="0">
                          <a:effectLst/>
                        </a:rPr>
                        <a:t>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用户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547565228"/>
                  </a:ext>
                </a:extLst>
              </a:tr>
              <a:tr h="203052">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a:effectLst/>
                        </a:rPr>
                        <a:t>游客的身份标识</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kern="0" dirty="0">
                          <a:effectLst/>
                        </a:rPr>
                        <a:t>16</a:t>
                      </a:r>
                      <a:endParaRPr lang="zh-CN" alt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tc>
                  <a:txBody>
                    <a:bodyPr/>
                    <a:lstStyle/>
                    <a:p>
                      <a:pPr algn="l">
                        <a:spcAft>
                          <a:spcPts val="0"/>
                        </a:spcAft>
                      </a:pPr>
                      <a:r>
                        <a:rPr lang="zh-CN" sz="2000" b="1" kern="0" dirty="0">
                          <a:effectLst/>
                        </a:rPr>
                        <a:t>用户</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03120647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4507</Words>
  <Application>Microsoft Office PowerPoint</Application>
  <PresentationFormat>宽屏</PresentationFormat>
  <Paragraphs>1410</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87</cp:revision>
  <dcterms:created xsi:type="dcterms:W3CDTF">2015-08-18T05:03:53Z</dcterms:created>
  <dcterms:modified xsi:type="dcterms:W3CDTF">2019-01-12T07:42:42Z</dcterms:modified>
  <cp:category>https://dxpu.taobao.com/</cp:category>
</cp:coreProperties>
</file>